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IMPORTARÁ A JESUS?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IMPORTARÁ A JESUS?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Importará ao Senhor Jesus </a:t>
            </a:r>
          </a:p>
          <a:p>
            <a:r>
              <a:rPr lang="pt-BR" dirty="0"/>
              <a:t>Que eu viva no mundo a ter </a:t>
            </a:r>
          </a:p>
          <a:p>
            <a:r>
              <a:rPr lang="pt-BR" dirty="0"/>
              <a:t>O meu coração cheio de aflição? </a:t>
            </a:r>
          </a:p>
          <a:p>
            <a:r>
              <a:rPr lang="pt-BR" dirty="0"/>
              <a:t>Sentirá meu triste viver?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IMPORTARÁ A JESUS?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0E0202-6F82-43A7-81ED-842DA5190A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sim, eu sei, Jesus bem vê </a:t>
            </a:r>
          </a:p>
          <a:p>
            <a:r>
              <a:rPr lang="pt-BR" dirty="0"/>
              <a:t>O que eu estou a sofrer. </a:t>
            </a:r>
          </a:p>
          <a:p>
            <a:r>
              <a:rPr lang="pt-BR" dirty="0"/>
              <a:t>Em cruel peleja, pavor, inveja, </a:t>
            </a:r>
          </a:p>
          <a:p>
            <a:r>
              <a:rPr lang="pt-BR" dirty="0"/>
              <a:t>Jesus me quer valer.</a:t>
            </a:r>
          </a:p>
        </p:txBody>
      </p:sp>
    </p:spTree>
    <p:extLst>
      <p:ext uri="{BB962C8B-B14F-4D97-AF65-F5344CB8AC3E}">
        <p14:creationId xmlns:p14="http://schemas.microsoft.com/office/powerpoint/2010/main" val="3960516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IMPORTARÁ A JESUS?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Importará ao Senhor Jesus </a:t>
            </a:r>
          </a:p>
          <a:p>
            <a:r>
              <a:rPr lang="pt-BR" dirty="0"/>
              <a:t>Que eu caia na tentação? </a:t>
            </a:r>
          </a:p>
          <a:p>
            <a:r>
              <a:rPr lang="pt-BR" dirty="0"/>
              <a:t>Se Satã puder minha fé vencer, </a:t>
            </a:r>
          </a:p>
          <a:p>
            <a:r>
              <a:rPr lang="pt-BR" dirty="0"/>
              <a:t>Me dará meu Deus o perdão? </a:t>
            </a:r>
          </a:p>
        </p:txBody>
      </p:sp>
    </p:spTree>
    <p:extLst>
      <p:ext uri="{BB962C8B-B14F-4D97-AF65-F5344CB8AC3E}">
        <p14:creationId xmlns:p14="http://schemas.microsoft.com/office/powerpoint/2010/main" val="3664196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IMPORTARÁ A JESUS?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0E0202-6F82-43A7-81ED-842DA5190A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sim, eu sei, Jesus bem vê </a:t>
            </a:r>
          </a:p>
          <a:p>
            <a:r>
              <a:rPr lang="pt-BR" dirty="0"/>
              <a:t>O que eu estou a sofrer. </a:t>
            </a:r>
          </a:p>
          <a:p>
            <a:r>
              <a:rPr lang="pt-BR" dirty="0"/>
              <a:t>Em cruel peleja, pavor, inveja, </a:t>
            </a:r>
          </a:p>
          <a:p>
            <a:r>
              <a:rPr lang="pt-BR" dirty="0"/>
              <a:t>Jesus me quer valer.</a:t>
            </a:r>
          </a:p>
        </p:txBody>
      </p:sp>
    </p:spTree>
    <p:extLst>
      <p:ext uri="{BB962C8B-B14F-4D97-AF65-F5344CB8AC3E}">
        <p14:creationId xmlns:p14="http://schemas.microsoft.com/office/powerpoint/2010/main" val="2027646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IMPORTARÁ A JESUS?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Importará ao Senhor Jesus </a:t>
            </a:r>
          </a:p>
          <a:p>
            <a:r>
              <a:rPr lang="pt-BR" dirty="0"/>
              <a:t>Se a morte ferir meu lar? </a:t>
            </a:r>
          </a:p>
          <a:p>
            <a:r>
              <a:rPr lang="pt-BR" dirty="0"/>
              <a:t>E que diga adeus </a:t>
            </a:r>
          </a:p>
          <a:p>
            <a:r>
              <a:rPr lang="pt-BR" dirty="0"/>
              <a:t>aos queridos meus,</a:t>
            </a:r>
          </a:p>
          <a:p>
            <a:r>
              <a:rPr lang="pt-BR" dirty="0"/>
              <a:t>Sentirá Jesus o pesar? </a:t>
            </a:r>
          </a:p>
        </p:txBody>
      </p:sp>
    </p:spTree>
    <p:extLst>
      <p:ext uri="{BB962C8B-B14F-4D97-AF65-F5344CB8AC3E}">
        <p14:creationId xmlns:p14="http://schemas.microsoft.com/office/powerpoint/2010/main" val="444261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IMPORTARÁ A JESUS?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0E0202-6F82-43A7-81ED-842DA5190A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sim, eu sei, Jesus bem vê </a:t>
            </a:r>
          </a:p>
          <a:p>
            <a:r>
              <a:rPr lang="pt-BR" dirty="0"/>
              <a:t>O que eu estou a sofrer. </a:t>
            </a:r>
          </a:p>
          <a:p>
            <a:r>
              <a:rPr lang="pt-BR" dirty="0"/>
              <a:t>Em cruel peleja, pavor, inveja, </a:t>
            </a:r>
          </a:p>
          <a:p>
            <a:r>
              <a:rPr lang="pt-BR" dirty="0"/>
              <a:t>Jesus me quer valer.</a:t>
            </a:r>
          </a:p>
        </p:txBody>
      </p:sp>
    </p:spTree>
    <p:extLst>
      <p:ext uri="{BB962C8B-B14F-4D97-AF65-F5344CB8AC3E}">
        <p14:creationId xmlns:p14="http://schemas.microsoft.com/office/powerpoint/2010/main" val="2846493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196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IMPORTARÁ A JESUS?</vt:lpstr>
      <vt:lpstr>IMPORTARÁ A JESUS?</vt:lpstr>
      <vt:lpstr>IMPORTARÁ A JESUS?</vt:lpstr>
      <vt:lpstr>IMPORTARÁ A JESUS?</vt:lpstr>
      <vt:lpstr>IMPORTARÁ A JESUS?</vt:lpstr>
      <vt:lpstr>IMPORTARÁ A JESUS?</vt:lpstr>
      <vt:lpstr>IMPORTARÁ A JESUS?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2019-06-12T22:25:41Z</dcterms:modified>
</cp:coreProperties>
</file>

<file path=docProps/thumbnail.jpeg>
</file>